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3.xml" ContentType="application/vnd.openxmlformats-officedocument.theme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0" r:id="rId1"/>
    <p:sldMasterId id="2147483695" r:id="rId2"/>
    <p:sldMasterId id="2147483712" r:id="rId3"/>
    <p:sldMasterId id="2147483729" r:id="rId4"/>
  </p:sldMasterIdLst>
  <p:notesMasterIdLst>
    <p:notesMasterId r:id="rId30"/>
  </p:notesMasterIdLst>
  <p:sldIdLst>
    <p:sldId id="272" r:id="rId5"/>
    <p:sldId id="286" r:id="rId6"/>
    <p:sldId id="271" r:id="rId7"/>
    <p:sldId id="288" r:id="rId8"/>
    <p:sldId id="287" r:id="rId9"/>
    <p:sldId id="276" r:id="rId10"/>
    <p:sldId id="277" r:id="rId11"/>
    <p:sldId id="278" r:id="rId12"/>
    <p:sldId id="289" r:id="rId13"/>
    <p:sldId id="279" r:id="rId14"/>
    <p:sldId id="282" r:id="rId15"/>
    <p:sldId id="262" r:id="rId16"/>
    <p:sldId id="283" r:id="rId17"/>
    <p:sldId id="273" r:id="rId18"/>
    <p:sldId id="280" r:id="rId19"/>
    <p:sldId id="281" r:id="rId20"/>
    <p:sldId id="270" r:id="rId21"/>
    <p:sldId id="274" r:id="rId22"/>
    <p:sldId id="275" r:id="rId23"/>
    <p:sldId id="284" r:id="rId24"/>
    <p:sldId id="285" r:id="rId25"/>
    <p:sldId id="261" r:id="rId26"/>
    <p:sldId id="267" r:id="rId27"/>
    <p:sldId id="269" r:id="rId28"/>
    <p:sldId id="268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1F39"/>
    <a:srgbClr val="9AD1F0"/>
    <a:srgbClr val="FCAF17"/>
    <a:srgbClr val="D8B15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97"/>
    <p:restoredTop sz="94721"/>
  </p:normalViewPr>
  <p:slideViewPr>
    <p:cSldViewPr snapToGrid="0" snapToObjects="1">
      <p:cViewPr varScale="1">
        <p:scale>
          <a:sx n="78" d="100"/>
          <a:sy n="78" d="100"/>
        </p:scale>
        <p:origin x="85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4.xml"/></Relationships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0.jpg>
</file>

<file path=ppt/media/image3.png>
</file>

<file path=ppt/media/image4.jpg>
</file>

<file path=ppt/media/image5.jpg>
</file>

<file path=ppt/media/image6.jpg>
</file>

<file path=ppt/media/image7.jpe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D1CC1C-E04F-5746-9273-0C628152FE6F}" type="datetimeFigureOut">
              <a:rPr lang="en-US" smtClean="0"/>
              <a:t>4/23/2024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A3923D-B9BF-9F44-A2FF-065E37B81C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6577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4A3923D-B9BF-9F44-A2FF-065E37B81C7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2299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7344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89506" y="0"/>
            <a:ext cx="8602494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6" name="Text Placeholder 17">
            <a:extLst>
              <a:ext uri="{FF2B5EF4-FFF2-40B4-BE49-F238E27FC236}">
                <a16:creationId xmlns:a16="http://schemas.microsoft.com/office/drawing/2014/main" id="{B0F55F91-E516-2F42-AECB-A2C9794DB32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325847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B77D0DC0-C86F-4C48-8D70-895CCE67EB2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602663" y="0"/>
            <a:ext cx="3589337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344D521-68E2-C749-A9F2-60A3C26071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BC526D04-089F-244B-A268-711014C0541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4126959"/>
            <a:ext cx="4495800" cy="8474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2080810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23FE367-E037-BC42-88CF-F795B875B73A}"/>
              </a:ext>
            </a:extLst>
          </p:cNvPr>
          <p:cNvSpPr/>
          <p:nvPr userDrawn="1"/>
        </p:nvSpPr>
        <p:spPr>
          <a:xfrm>
            <a:off x="8602494" y="0"/>
            <a:ext cx="3589506" cy="6858000"/>
          </a:xfrm>
          <a:prstGeom prst="rect">
            <a:avLst/>
          </a:prstGeom>
          <a:solidFill>
            <a:srgbClr val="FCAF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3836EB-766A-534F-BC98-A335FAD9B55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209797" y="2811145"/>
            <a:ext cx="2374900" cy="1235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9F10F20-35A6-ED40-9E2D-1BA07143F7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 Placeholder 5">
            <a:extLst>
              <a:ext uri="{FF2B5EF4-FFF2-40B4-BE49-F238E27FC236}">
                <a16:creationId xmlns:a16="http://schemas.microsoft.com/office/drawing/2014/main" id="{DB11E014-B156-CD4D-B9F4-89FEC375B5B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4126959"/>
            <a:ext cx="4495800" cy="8474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010499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23FE367-E037-BC42-88CF-F795B875B73A}"/>
              </a:ext>
            </a:extLst>
          </p:cNvPr>
          <p:cNvSpPr/>
          <p:nvPr userDrawn="1"/>
        </p:nvSpPr>
        <p:spPr>
          <a:xfrm>
            <a:off x="8602494" y="0"/>
            <a:ext cx="3589506" cy="6858000"/>
          </a:xfrm>
          <a:prstGeom prst="rect">
            <a:avLst/>
          </a:prstGeom>
          <a:solidFill>
            <a:srgbClr val="9AD1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DBF7A55-9880-3C43-B0CB-B0B25AAE040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209797" y="2811145"/>
            <a:ext cx="2374900" cy="1235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>
                <a:solidFill>
                  <a:srgbClr val="151F39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43410C58-1586-BA41-83F6-2A9D940C9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82C0782F-43EC-1642-8533-41A1B408494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4126959"/>
            <a:ext cx="4495800" cy="8474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8270145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8BB0511D-F4E3-EB4D-9398-BC16C61CCAE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6000" y="342900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13B22455-15EF-9F4A-8944-649986A061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3B78C12-7B56-EB47-8169-D4C23F005A7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4126959"/>
            <a:ext cx="4495800" cy="8474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187468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BE502-E6F3-4444-87C9-A65E26F2B2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43810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28866-35B6-914A-B5A9-66E613168C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67722"/>
            <a:ext cx="5157787" cy="2521454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BB4A01-0ECA-DD4F-A09C-3173A65A8B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43810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F074BC-6EDF-0944-8B3C-7AE6E80734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67722"/>
            <a:ext cx="5183188" cy="2521454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9F86274-631A-A049-82B8-538E67B8221C}"/>
              </a:ext>
            </a:extLst>
          </p:cNvPr>
          <p:cNvSpPr/>
          <p:nvPr userDrawn="1"/>
        </p:nvSpPr>
        <p:spPr>
          <a:xfrm>
            <a:off x="0" y="6156960"/>
            <a:ext cx="12192000" cy="701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377D49C4-A45D-644B-AD2B-6EAFFDE1B1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Text Placeholder 17">
            <a:extLst>
              <a:ext uri="{FF2B5EF4-FFF2-40B4-BE49-F238E27FC236}">
                <a16:creationId xmlns:a16="http://schemas.microsoft.com/office/drawing/2014/main" id="{FC6DBA27-BAB5-D54C-A3FF-2FAC923232B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5241" y="6373382"/>
            <a:ext cx="2281518" cy="26819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Text Placeholder 17">
            <a:extLst>
              <a:ext uri="{FF2B5EF4-FFF2-40B4-BE49-F238E27FC236}">
                <a16:creationId xmlns:a16="http://schemas.microsoft.com/office/drawing/2014/main" id="{653D0B01-4F09-DE4A-B06A-AC8D6398936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72282" y="6363519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009795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BE502-E6F3-4444-87C9-A65E26F2B2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43810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28866-35B6-914A-B5A9-66E613168C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67722"/>
            <a:ext cx="5157787" cy="3684588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BB4A01-0ECA-DD4F-A09C-3173A65A8B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43810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F074BC-6EDF-0944-8B3C-7AE6E80734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67722"/>
            <a:ext cx="5183188" cy="3684588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1059368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FC43AB-7C91-2C44-A6E8-FB516DF33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6B77-3FC3-A04F-9C6A-B25B169093BF}" type="datetimeFigureOut">
              <a:rPr lang="en-US" smtClean="0"/>
              <a:t>4/23/2024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BEEA50-37C6-504C-8E89-238830200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9E83E-2118-7D46-A2B7-564DD3660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5ACF1-2035-ED44-A2A6-3FD409EE1D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39669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27025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864772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8094715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1">
            <a:extLst>
              <a:ext uri="{FF2B5EF4-FFF2-40B4-BE49-F238E27FC236}">
                <a16:creationId xmlns:a16="http://schemas.microsoft.com/office/drawing/2014/main" id="{BC7C1BC3-E15F-D34B-BD28-F312B456A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679759E2-B98B-5C46-9D45-1A01AB96D62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808779"/>
            <a:ext cx="10515600" cy="488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solidFill>
                  <a:srgbClr val="151F39"/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2641170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6A34F64-341C-8C48-AB77-8A949DA1BBBA}"/>
              </a:ext>
            </a:extLst>
          </p:cNvPr>
          <p:cNvSpPr/>
          <p:nvPr userDrawn="1"/>
        </p:nvSpPr>
        <p:spPr>
          <a:xfrm>
            <a:off x="0" y="6156960"/>
            <a:ext cx="12192000" cy="701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sp>
        <p:nvSpPr>
          <p:cNvPr id="5" name="Text Placeholder 17">
            <a:extLst>
              <a:ext uri="{FF2B5EF4-FFF2-40B4-BE49-F238E27FC236}">
                <a16:creationId xmlns:a16="http://schemas.microsoft.com/office/drawing/2014/main" id="{17D5CDA5-3A53-5E46-A290-DF842A007B9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Text Placeholder 17">
            <a:extLst>
              <a:ext uri="{FF2B5EF4-FFF2-40B4-BE49-F238E27FC236}">
                <a16:creationId xmlns:a16="http://schemas.microsoft.com/office/drawing/2014/main" id="{D599F495-558F-9649-98B4-9F3CA9A8D2C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5241" y="6373382"/>
            <a:ext cx="2281518" cy="26819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AE1DD68F-DA22-9C49-8064-CEC7C15FE96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72282" y="6363519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3874740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8348" y="806583"/>
            <a:ext cx="5118370" cy="556101"/>
          </a:xfrm>
        </p:spPr>
        <p:txBody>
          <a:bodyPr>
            <a:normAutofit/>
          </a:bodyPr>
          <a:lstStyle>
            <a:lvl1pPr algn="r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76095079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FBDE6A3-B10C-404C-BF18-0CEA514C730B}"/>
              </a:ext>
            </a:extLst>
          </p:cNvPr>
          <p:cNvSpPr/>
          <p:nvPr userDrawn="1"/>
        </p:nvSpPr>
        <p:spPr>
          <a:xfrm>
            <a:off x="0" y="6156960"/>
            <a:ext cx="12192000" cy="701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6E7C5F65-E688-C44D-B885-54F94A87889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3" name="Text Placeholder 17">
            <a:extLst>
              <a:ext uri="{FF2B5EF4-FFF2-40B4-BE49-F238E27FC236}">
                <a16:creationId xmlns:a16="http://schemas.microsoft.com/office/drawing/2014/main" id="{3D50DA09-5E37-6E42-89A9-4C14752908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5241" y="6373382"/>
            <a:ext cx="2281518" cy="26819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4" name="Text Placeholder 17">
            <a:extLst>
              <a:ext uri="{FF2B5EF4-FFF2-40B4-BE49-F238E27FC236}">
                <a16:creationId xmlns:a16="http://schemas.microsoft.com/office/drawing/2014/main" id="{38D02627-B6B2-DB44-915E-A33E4A4D2E7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72282" y="6363519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3020046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1172EDBD-51F8-B943-9EA9-8241793D7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282829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89506" y="0"/>
            <a:ext cx="8602494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6" name="Text Placeholder 17">
            <a:extLst>
              <a:ext uri="{FF2B5EF4-FFF2-40B4-BE49-F238E27FC236}">
                <a16:creationId xmlns:a16="http://schemas.microsoft.com/office/drawing/2014/main" id="{B0F55F91-E516-2F42-AECB-A2C9794DB32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0480270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6CB67C13-785A-0946-98A3-B12917A2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B77D0DC0-C86F-4C48-8D70-895CCE67EB2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602663" y="0"/>
            <a:ext cx="3589337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5847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23FE367-E037-BC42-88CF-F795B875B73A}"/>
              </a:ext>
            </a:extLst>
          </p:cNvPr>
          <p:cNvSpPr/>
          <p:nvPr userDrawn="1"/>
        </p:nvSpPr>
        <p:spPr>
          <a:xfrm>
            <a:off x="8602494" y="0"/>
            <a:ext cx="3589506" cy="6858000"/>
          </a:xfrm>
          <a:prstGeom prst="rect">
            <a:avLst/>
          </a:prstGeom>
          <a:solidFill>
            <a:srgbClr val="FCAF1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EE5F48-7E9E-3344-95A6-88828051708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209797" y="2811145"/>
            <a:ext cx="2374900" cy="1235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F4F70779-D3A3-3F42-B1A3-2A64CC1512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4DA728C8-7909-7349-AF65-927D93833BC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4126959"/>
            <a:ext cx="4495800" cy="8474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solidFill>
                  <a:srgbClr val="151F39"/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7536179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23FE367-E037-BC42-88CF-F795B875B73A}"/>
              </a:ext>
            </a:extLst>
          </p:cNvPr>
          <p:cNvSpPr/>
          <p:nvPr userDrawn="1"/>
        </p:nvSpPr>
        <p:spPr>
          <a:xfrm>
            <a:off x="8602494" y="0"/>
            <a:ext cx="3589506" cy="6858000"/>
          </a:xfrm>
          <a:prstGeom prst="rect">
            <a:avLst/>
          </a:prstGeom>
          <a:solidFill>
            <a:srgbClr val="9AD1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6030408-977E-D047-99A9-EF2FB63037F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209797" y="2811145"/>
            <a:ext cx="2374900" cy="1235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>
                <a:solidFill>
                  <a:srgbClr val="151F39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BF723265-71EE-1044-933D-610CE9DDAB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F4E90D23-247A-EE46-8AC0-0876ABD7037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4126959"/>
            <a:ext cx="4495800" cy="8474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solidFill>
                  <a:srgbClr val="151F39"/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9715536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23FE367-E037-BC42-88CF-F795B875B73A}"/>
              </a:ext>
            </a:extLst>
          </p:cNvPr>
          <p:cNvSpPr/>
          <p:nvPr userDrawn="1"/>
        </p:nvSpPr>
        <p:spPr>
          <a:xfrm>
            <a:off x="8602494" y="0"/>
            <a:ext cx="3589506" cy="6858000"/>
          </a:xfrm>
          <a:prstGeom prst="rect">
            <a:avLst/>
          </a:prstGeom>
          <a:solidFill>
            <a:srgbClr val="151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EB594C-28EC-D24F-B2E5-3A157560B50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209797" y="2811145"/>
            <a:ext cx="2374900" cy="1235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6B40FC90-3A93-CC4F-BDBD-612B4698F5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AFCAAE3A-B1BE-E545-9E1E-1408EE67114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4126959"/>
            <a:ext cx="4495800" cy="8474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solidFill>
                  <a:srgbClr val="151F39"/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750191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A1DBF87-7255-594B-B8D5-7346664AC27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808779"/>
            <a:ext cx="10515600" cy="488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4352065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8BB0511D-F4E3-EB4D-9398-BC16C61CCAE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6000" y="342900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FC5EAA2-9B6A-E64A-8911-60ED04B45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24820C9-8081-0D4C-BC75-9F8EAD16AA6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4126959"/>
            <a:ext cx="4495800" cy="8474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solidFill>
                  <a:srgbClr val="151F39"/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2345951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BE502-E6F3-4444-87C9-A65E26F2B2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43810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28866-35B6-914A-B5A9-66E613168C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67722"/>
            <a:ext cx="5157787" cy="2521454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BB4A01-0ECA-DD4F-A09C-3173A65A8B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43810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F074BC-6EDF-0944-8B3C-7AE6E80734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67722"/>
            <a:ext cx="5183188" cy="2521454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9F86274-631A-A049-82B8-538E67B8221C}"/>
              </a:ext>
            </a:extLst>
          </p:cNvPr>
          <p:cNvSpPr/>
          <p:nvPr userDrawn="1"/>
        </p:nvSpPr>
        <p:spPr>
          <a:xfrm>
            <a:off x="0" y="6156960"/>
            <a:ext cx="12192000" cy="701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377D49C4-A45D-644B-AD2B-6EAFFDE1B1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Text Placeholder 17">
            <a:extLst>
              <a:ext uri="{FF2B5EF4-FFF2-40B4-BE49-F238E27FC236}">
                <a16:creationId xmlns:a16="http://schemas.microsoft.com/office/drawing/2014/main" id="{FC6DBA27-BAB5-D54C-A3FF-2FAC923232B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5241" y="6373382"/>
            <a:ext cx="2281518" cy="26819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Text Placeholder 17">
            <a:extLst>
              <a:ext uri="{FF2B5EF4-FFF2-40B4-BE49-F238E27FC236}">
                <a16:creationId xmlns:a16="http://schemas.microsoft.com/office/drawing/2014/main" id="{653D0B01-4F09-DE4A-B06A-AC8D6398936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72282" y="6363519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597428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BE502-E6F3-4444-87C9-A65E26F2B2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43810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28866-35B6-914A-B5A9-66E613168C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67722"/>
            <a:ext cx="5157787" cy="3684588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BB4A01-0ECA-DD4F-A09C-3173A65A8B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43810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F074BC-6EDF-0944-8B3C-7AE6E80734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67722"/>
            <a:ext cx="5183188" cy="3684588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1544320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FC43AB-7C91-2C44-A6E8-FB516DF33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6B77-3FC3-A04F-9C6A-B25B169093BF}" type="datetimeFigureOut">
              <a:rPr lang="en-US" smtClean="0"/>
              <a:t>4/23/2024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BEEA50-37C6-504C-8E89-238830200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9E83E-2118-7D46-A2B7-564DD3660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5ACF1-2035-ED44-A2A6-3FD409EE1D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41466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04189643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2785071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6A34F64-341C-8C48-AB77-8A949DA1BBBA}"/>
              </a:ext>
            </a:extLst>
          </p:cNvPr>
          <p:cNvSpPr/>
          <p:nvPr userDrawn="1"/>
        </p:nvSpPr>
        <p:spPr>
          <a:xfrm>
            <a:off x="0" y="6156960"/>
            <a:ext cx="12192000" cy="701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sp>
        <p:nvSpPr>
          <p:cNvPr id="5" name="Text Placeholder 17">
            <a:extLst>
              <a:ext uri="{FF2B5EF4-FFF2-40B4-BE49-F238E27FC236}">
                <a16:creationId xmlns:a16="http://schemas.microsoft.com/office/drawing/2014/main" id="{17D5CDA5-3A53-5E46-A290-DF842A007B9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Text Placeholder 17">
            <a:extLst>
              <a:ext uri="{FF2B5EF4-FFF2-40B4-BE49-F238E27FC236}">
                <a16:creationId xmlns:a16="http://schemas.microsoft.com/office/drawing/2014/main" id="{D599F495-558F-9649-98B4-9F3CA9A8D2C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5241" y="6373382"/>
            <a:ext cx="2281518" cy="26819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AE1DD68F-DA22-9C49-8064-CEC7C15FE96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72282" y="6363519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8701486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8348" y="806583"/>
            <a:ext cx="5118370" cy="556101"/>
          </a:xfrm>
        </p:spPr>
        <p:txBody>
          <a:bodyPr>
            <a:normAutofit/>
          </a:bodyPr>
          <a:lstStyle>
            <a:lvl1pPr algn="r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2345996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24F8D7F-90CE-8F40-ABFC-EA424E711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03D028F-85E4-8C48-BB8B-072AE25016E1}"/>
              </a:ext>
            </a:extLst>
          </p:cNvPr>
          <p:cNvSpPr txBox="1">
            <a:spLocks/>
          </p:cNvSpPr>
          <p:nvPr userDrawn="1"/>
        </p:nvSpPr>
        <p:spPr>
          <a:xfrm>
            <a:off x="838200" y="3859451"/>
            <a:ext cx="10515600" cy="5561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sz="3200" b="0" i="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04622456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1172EDBD-51F8-B943-9EA9-8241793D7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88863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6A34F64-341C-8C48-AB77-8A949DA1BBBA}"/>
              </a:ext>
            </a:extLst>
          </p:cNvPr>
          <p:cNvSpPr/>
          <p:nvPr userDrawn="1"/>
        </p:nvSpPr>
        <p:spPr>
          <a:xfrm>
            <a:off x="0" y="6156960"/>
            <a:ext cx="12192000" cy="701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sp>
        <p:nvSpPr>
          <p:cNvPr id="5" name="Text Placeholder 17">
            <a:extLst>
              <a:ext uri="{FF2B5EF4-FFF2-40B4-BE49-F238E27FC236}">
                <a16:creationId xmlns:a16="http://schemas.microsoft.com/office/drawing/2014/main" id="{17D5CDA5-3A53-5E46-A290-DF842A007B9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Text Placeholder 17">
            <a:extLst>
              <a:ext uri="{FF2B5EF4-FFF2-40B4-BE49-F238E27FC236}">
                <a16:creationId xmlns:a16="http://schemas.microsoft.com/office/drawing/2014/main" id="{D599F495-558F-9649-98B4-9F3CA9A8D2C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5241" y="6373382"/>
            <a:ext cx="2281518" cy="26819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AE1DD68F-DA22-9C49-8064-CEC7C15FE96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72282" y="6363519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27006169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1172EDBD-51F8-B943-9EA9-8241793D7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4500"/>
            <a:ext cx="4495800" cy="1234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D9936037-E322-B849-8DB6-B5BAADE0BF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3048" y="342900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2576082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89506" y="0"/>
            <a:ext cx="8602494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6" name="Text Placeholder 17">
            <a:extLst>
              <a:ext uri="{FF2B5EF4-FFF2-40B4-BE49-F238E27FC236}">
                <a16:creationId xmlns:a16="http://schemas.microsoft.com/office/drawing/2014/main" id="{B0F55F91-E516-2F42-AECB-A2C9794DB32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82344368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6CB67C13-785A-0946-98A3-B12917A2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B77D0DC0-C86F-4C48-8D70-895CCE67EB2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602663" y="0"/>
            <a:ext cx="3589337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8403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23FE367-E037-BC42-88CF-F795B875B73A}"/>
              </a:ext>
            </a:extLst>
          </p:cNvPr>
          <p:cNvSpPr/>
          <p:nvPr userDrawn="1"/>
        </p:nvSpPr>
        <p:spPr>
          <a:xfrm>
            <a:off x="8602494" y="0"/>
            <a:ext cx="3589506" cy="6858000"/>
          </a:xfrm>
          <a:prstGeom prst="rect">
            <a:avLst/>
          </a:prstGeom>
          <a:solidFill>
            <a:srgbClr val="151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B67C13-785A-0946-98A3-B12917A2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E95B7F-ECB4-6248-A0A2-F62D6AC5FF0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209797" y="2811145"/>
            <a:ext cx="2374900" cy="1235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53020753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1172EDBD-51F8-B943-9EA9-8241793D7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8BB0511D-F4E3-EB4D-9398-BC16C61CCAE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6000" y="342900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442346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BE502-E6F3-4444-87C9-A65E26F2B2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43810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28866-35B6-914A-B5A9-66E613168C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67722"/>
            <a:ext cx="5157787" cy="2521454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BB4A01-0ECA-DD4F-A09C-3173A65A8B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43810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F074BC-6EDF-0944-8B3C-7AE6E80734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67722"/>
            <a:ext cx="5183188" cy="2521454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9F86274-631A-A049-82B8-538E67B8221C}"/>
              </a:ext>
            </a:extLst>
          </p:cNvPr>
          <p:cNvSpPr/>
          <p:nvPr userDrawn="1"/>
        </p:nvSpPr>
        <p:spPr>
          <a:xfrm>
            <a:off x="0" y="6156960"/>
            <a:ext cx="12192000" cy="701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377D49C4-A45D-644B-AD2B-6EAFFDE1B1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Text Placeholder 17">
            <a:extLst>
              <a:ext uri="{FF2B5EF4-FFF2-40B4-BE49-F238E27FC236}">
                <a16:creationId xmlns:a16="http://schemas.microsoft.com/office/drawing/2014/main" id="{FC6DBA27-BAB5-D54C-A3FF-2FAC923232B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5241" y="6373382"/>
            <a:ext cx="2281518" cy="26819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Text Placeholder 17">
            <a:extLst>
              <a:ext uri="{FF2B5EF4-FFF2-40B4-BE49-F238E27FC236}">
                <a16:creationId xmlns:a16="http://schemas.microsoft.com/office/drawing/2014/main" id="{653D0B01-4F09-DE4A-B06A-AC8D6398936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72282" y="6363519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81455730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BE502-E6F3-4444-87C9-A65E26F2B2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43810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28866-35B6-914A-B5A9-66E613168C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67722"/>
            <a:ext cx="5157787" cy="3684588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BB4A01-0ECA-DD4F-A09C-3173A65A8B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43810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F074BC-6EDF-0944-8B3C-7AE6E80734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67722"/>
            <a:ext cx="5183188" cy="3684588"/>
          </a:xfrm>
          <a:prstGeom prst="rect">
            <a:avLst/>
          </a:prstGeom>
        </p:spPr>
        <p:txBody>
          <a:bodyPr/>
          <a:lstStyle>
            <a:lvl1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5215429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FC43AB-7C91-2C44-A6E8-FB516DF33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6B77-3FC3-A04F-9C6A-B25B169093BF}" type="datetimeFigureOut">
              <a:rPr lang="en-US" smtClean="0"/>
              <a:t>4/23/2024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BEEA50-37C6-504C-8E89-238830200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9E83E-2118-7D46-A2B7-564DD3660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5ACF1-2035-ED44-A2A6-3FD409EE1D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047470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89382721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511820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8348" y="806583"/>
            <a:ext cx="5118370" cy="556101"/>
          </a:xfrm>
        </p:spPr>
        <p:txBody>
          <a:bodyPr>
            <a:normAutofit/>
          </a:bodyPr>
          <a:lstStyle>
            <a:lvl1pPr algn="r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73220462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6A34F64-341C-8C48-AB77-8A949DA1BBBA}"/>
              </a:ext>
            </a:extLst>
          </p:cNvPr>
          <p:cNvSpPr/>
          <p:nvPr userDrawn="1"/>
        </p:nvSpPr>
        <p:spPr>
          <a:xfrm>
            <a:off x="0" y="6156960"/>
            <a:ext cx="12192000" cy="701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sp>
        <p:nvSpPr>
          <p:cNvPr id="5" name="Text Placeholder 17">
            <a:extLst>
              <a:ext uri="{FF2B5EF4-FFF2-40B4-BE49-F238E27FC236}">
                <a16:creationId xmlns:a16="http://schemas.microsoft.com/office/drawing/2014/main" id="{17D5CDA5-3A53-5E46-A290-DF842A007B9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Text Placeholder 17">
            <a:extLst>
              <a:ext uri="{FF2B5EF4-FFF2-40B4-BE49-F238E27FC236}">
                <a16:creationId xmlns:a16="http://schemas.microsoft.com/office/drawing/2014/main" id="{D599F495-558F-9649-98B4-9F3CA9A8D2C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5241" y="6373382"/>
            <a:ext cx="2281518" cy="26819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AE1DD68F-DA22-9C49-8064-CEC7C15FE96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72282" y="6363519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79494859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8348" y="806583"/>
            <a:ext cx="5118370" cy="556101"/>
          </a:xfrm>
        </p:spPr>
        <p:txBody>
          <a:bodyPr>
            <a:normAutofit/>
          </a:bodyPr>
          <a:lstStyle>
            <a:lvl1pPr algn="r"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5793339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24F8D7F-90CE-8F40-ABFC-EA424E711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03D028F-85E4-8C48-BB8B-072AE25016E1}"/>
              </a:ext>
            </a:extLst>
          </p:cNvPr>
          <p:cNvSpPr txBox="1">
            <a:spLocks/>
          </p:cNvSpPr>
          <p:nvPr userDrawn="1"/>
        </p:nvSpPr>
        <p:spPr>
          <a:xfrm>
            <a:off x="838200" y="3859451"/>
            <a:ext cx="10515600" cy="5561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 sz="3200" b="0" i="0" dirty="0">
                <a:solidFill>
                  <a:srgbClr val="151F39"/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880247633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1172EDBD-51F8-B943-9EA9-8241793D7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07355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1172EDBD-51F8-B943-9EA9-8241793D7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4500"/>
            <a:ext cx="4495800" cy="1234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D9936037-E322-B849-8DB6-B5BAADE0BF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3048" y="342900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209104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589506" y="0"/>
            <a:ext cx="8602494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6" name="Text Placeholder 17">
            <a:extLst>
              <a:ext uri="{FF2B5EF4-FFF2-40B4-BE49-F238E27FC236}">
                <a16:creationId xmlns:a16="http://schemas.microsoft.com/office/drawing/2014/main" id="{B0F55F91-E516-2F42-AECB-A2C9794DB32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18305811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6CB67C13-785A-0946-98A3-B12917A2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6">
            <a:extLst>
              <a:ext uri="{FF2B5EF4-FFF2-40B4-BE49-F238E27FC236}">
                <a16:creationId xmlns:a16="http://schemas.microsoft.com/office/drawing/2014/main" id="{B77D0DC0-C86F-4C48-8D70-895CCE67EB2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602663" y="0"/>
            <a:ext cx="3589337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514659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F23FE367-E037-BC42-88CF-F795B875B73A}"/>
              </a:ext>
            </a:extLst>
          </p:cNvPr>
          <p:cNvSpPr/>
          <p:nvPr userDrawn="1"/>
        </p:nvSpPr>
        <p:spPr>
          <a:xfrm>
            <a:off x="8602494" y="0"/>
            <a:ext cx="3589506" cy="6858000"/>
          </a:xfrm>
          <a:prstGeom prst="rect">
            <a:avLst/>
          </a:prstGeom>
          <a:solidFill>
            <a:srgbClr val="151F3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CB67C13-785A-0946-98A3-B12917A2D3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482B184-CC21-C745-A6DA-72AAACC9E5E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209797" y="2811145"/>
            <a:ext cx="2374900" cy="12350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 i="0"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30156975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1172EDBD-51F8-B943-9EA9-8241793D7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8BB0511D-F4E3-EB4D-9398-BC16C61CCAEA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096000" y="342900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E3082688-62D6-444E-B064-323A5DC8CB8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4126959"/>
            <a:ext cx="4495800" cy="8474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solidFill>
                  <a:srgbClr val="151F39"/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59585200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2BE502-E6F3-4444-87C9-A65E26F2B2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43810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828866-35B6-914A-B5A9-66E613168C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67722"/>
            <a:ext cx="5157787" cy="2521454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BB4A01-0ECA-DD4F-A09C-3173A65A8BB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43810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F074BC-6EDF-0944-8B3C-7AE6E807345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67722"/>
            <a:ext cx="5183188" cy="2521454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9F86274-631A-A049-82B8-538E67B8221C}"/>
              </a:ext>
            </a:extLst>
          </p:cNvPr>
          <p:cNvSpPr/>
          <p:nvPr userDrawn="1"/>
        </p:nvSpPr>
        <p:spPr>
          <a:xfrm>
            <a:off x="0" y="6156960"/>
            <a:ext cx="12192000" cy="701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377D49C4-A45D-644B-AD2B-6EAFFDE1B1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9" name="Text Placeholder 17">
            <a:extLst>
              <a:ext uri="{FF2B5EF4-FFF2-40B4-BE49-F238E27FC236}">
                <a16:creationId xmlns:a16="http://schemas.microsoft.com/office/drawing/2014/main" id="{FC6DBA27-BAB5-D54C-A3FF-2FAC923232B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5241" y="6373382"/>
            <a:ext cx="2281518" cy="26819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Text Placeholder 17">
            <a:extLst>
              <a:ext uri="{FF2B5EF4-FFF2-40B4-BE49-F238E27FC236}">
                <a16:creationId xmlns:a16="http://schemas.microsoft.com/office/drawing/2014/main" id="{653D0B01-4F09-DE4A-B06A-AC8D6398936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72282" y="6363519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8866385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3FBDE6A3-B10C-404C-BF18-0CEA514C730B}"/>
              </a:ext>
            </a:extLst>
          </p:cNvPr>
          <p:cNvSpPr/>
          <p:nvPr userDrawn="1"/>
        </p:nvSpPr>
        <p:spPr>
          <a:xfrm>
            <a:off x="0" y="6156960"/>
            <a:ext cx="12192000" cy="7010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1E464B05-4D02-4A4D-9267-0541C0FD0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6E7C5F65-E688-C44D-B885-54F94A87889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6373383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3" name="Text Placeholder 17">
            <a:extLst>
              <a:ext uri="{FF2B5EF4-FFF2-40B4-BE49-F238E27FC236}">
                <a16:creationId xmlns:a16="http://schemas.microsoft.com/office/drawing/2014/main" id="{3D50DA09-5E37-6E42-89A9-4C147529089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955241" y="6373382"/>
            <a:ext cx="2281518" cy="26819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24" name="Text Placeholder 17">
            <a:extLst>
              <a:ext uri="{FF2B5EF4-FFF2-40B4-BE49-F238E27FC236}">
                <a16:creationId xmlns:a16="http://schemas.microsoft.com/office/drawing/2014/main" id="{38D02627-B6B2-DB44-915E-A33E4A4D2E7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072282" y="6363519"/>
            <a:ext cx="2281518" cy="268193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73460735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EEA8C6C6-6CC0-2949-B37A-1713BFD915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43810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Content Placeholder 3">
            <a:extLst>
              <a:ext uri="{FF2B5EF4-FFF2-40B4-BE49-F238E27FC236}">
                <a16:creationId xmlns:a16="http://schemas.microsoft.com/office/drawing/2014/main" id="{E1E61ECE-DD11-434A-BFC5-CC3EAAD564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67722"/>
            <a:ext cx="5157787" cy="2521454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04E56921-ED46-5D4F-AA8E-D9DFBBDB560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43810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5091BFEA-2E6F-3C48-B971-A2D4052923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67722"/>
            <a:ext cx="5183188" cy="2521454"/>
          </a:xfrm>
          <a:prstGeom prst="rect">
            <a:avLst/>
          </a:prstGeom>
        </p:spPr>
        <p:txBody>
          <a:bodyPr/>
          <a:lstStyle>
            <a:lvl1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>
              <a:defRPr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08163369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FC43AB-7C91-2C44-A6E8-FB516DF33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6B77-3FC3-A04F-9C6A-B25B169093BF}" type="datetimeFigureOut">
              <a:rPr lang="en-US" smtClean="0"/>
              <a:t>4/23/2024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BEEA50-37C6-504C-8E89-238830200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9E83E-2118-7D46-A2B7-564DD36600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E5ACF1-2035-ED44-A2A6-3FD409EE1D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9468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224F8D7F-90CE-8F40-ABFC-EA424E711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3CDCE40-0EC3-1F4C-9FE1-6A8824F99F47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808779"/>
            <a:ext cx="10515600" cy="4889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832727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1172EDBD-51F8-B943-9EA9-8241793D7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6000" cy="6858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91771B3-2B9D-8048-B51F-9405C1A5D1D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8200" y="4126959"/>
            <a:ext cx="4495800" cy="84744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000" b="0" i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035189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1172EDBD-51F8-B943-9EA9-8241793D7A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14500"/>
            <a:ext cx="4495800" cy="1234440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5" name="Picture Placeholder 6">
            <a:extLst>
              <a:ext uri="{FF2B5EF4-FFF2-40B4-BE49-F238E27FC236}">
                <a16:creationId xmlns:a16="http://schemas.microsoft.com/office/drawing/2014/main" id="{34038064-8CB6-2444-A59C-0493416AF9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  <p:sp>
        <p:nvSpPr>
          <p:cNvPr id="4" name="Picture Placeholder 6">
            <a:extLst>
              <a:ext uri="{FF2B5EF4-FFF2-40B4-BE49-F238E27FC236}">
                <a16:creationId xmlns:a16="http://schemas.microsoft.com/office/drawing/2014/main" id="{D9936037-E322-B849-8DB6-B5BAADE0BFA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3048" y="3429000"/>
            <a:ext cx="6099048" cy="3429000"/>
          </a:xfrm>
          <a:prstGeom prst="rect">
            <a:avLst/>
          </a:prstGeom>
          <a:pattFill prst="solidDmnd">
            <a:fgClr>
              <a:schemeClr val="bg1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5923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5.xml"/><Relationship Id="rId13" Type="http://schemas.openxmlformats.org/officeDocument/2006/relationships/slideLayout" Target="../slideLayouts/slideLayout30.xml"/><Relationship Id="rId18" Type="http://schemas.openxmlformats.org/officeDocument/2006/relationships/image" Target="../media/image2.emf"/><Relationship Id="rId3" Type="http://schemas.openxmlformats.org/officeDocument/2006/relationships/slideLayout" Target="../slideLayouts/slideLayout20.xml"/><Relationship Id="rId7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9.xml"/><Relationship Id="rId17" Type="http://schemas.openxmlformats.org/officeDocument/2006/relationships/theme" Target="../theme/theme2.xml"/><Relationship Id="rId2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33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11" Type="http://schemas.openxmlformats.org/officeDocument/2006/relationships/slideLayout" Target="../slideLayouts/slideLayout28.xml"/><Relationship Id="rId5" Type="http://schemas.openxmlformats.org/officeDocument/2006/relationships/slideLayout" Target="../slideLayouts/slideLayout22.xml"/><Relationship Id="rId1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27.xml"/><Relationship Id="rId4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6.xml"/><Relationship Id="rId14" Type="http://schemas.openxmlformats.org/officeDocument/2006/relationships/slideLayout" Target="../slideLayouts/slideLayout3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slideLayout" Target="../slideLayouts/slideLayout46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slideLayout" Target="../slideLayouts/slideLayout45.xml"/><Relationship Id="rId2" Type="http://schemas.openxmlformats.org/officeDocument/2006/relationships/slideLayout" Target="../slideLayouts/slideLayout35.xml"/><Relationship Id="rId16" Type="http://schemas.openxmlformats.org/officeDocument/2006/relationships/image" Target="../media/image1.emf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5" Type="http://schemas.openxmlformats.org/officeDocument/2006/relationships/theme" Target="../theme/theme3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14" Type="http://schemas.openxmlformats.org/officeDocument/2006/relationships/slideLayout" Target="../slideLayouts/slideLayout47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5.xml"/><Relationship Id="rId13" Type="http://schemas.openxmlformats.org/officeDocument/2006/relationships/slideLayout" Target="../slideLayouts/slideLayout60.xml"/><Relationship Id="rId3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4.xml"/><Relationship Id="rId12" Type="http://schemas.openxmlformats.org/officeDocument/2006/relationships/slideLayout" Target="../slideLayouts/slideLayout59.xml"/><Relationship Id="rId2" Type="http://schemas.openxmlformats.org/officeDocument/2006/relationships/slideLayout" Target="../slideLayouts/slideLayout49.xml"/><Relationship Id="rId16" Type="http://schemas.openxmlformats.org/officeDocument/2006/relationships/image" Target="../media/image2.emf"/><Relationship Id="rId1" Type="http://schemas.openxmlformats.org/officeDocument/2006/relationships/slideLayout" Target="../slideLayouts/slideLayout48.xml"/><Relationship Id="rId6" Type="http://schemas.openxmlformats.org/officeDocument/2006/relationships/slideLayout" Target="../slideLayouts/slideLayout53.xml"/><Relationship Id="rId11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2.xml"/><Relationship Id="rId15" Type="http://schemas.openxmlformats.org/officeDocument/2006/relationships/theme" Target="../theme/theme4.xml"/><Relationship Id="rId10" Type="http://schemas.openxmlformats.org/officeDocument/2006/relationships/slideLayout" Target="../slideLayouts/slideLayout57.xml"/><Relationship Id="rId4" Type="http://schemas.openxmlformats.org/officeDocument/2006/relationships/slideLayout" Target="../slideLayouts/slideLayout51.xml"/><Relationship Id="rId9" Type="http://schemas.openxmlformats.org/officeDocument/2006/relationships/slideLayout" Target="../slideLayouts/slideLayout56.xml"/><Relationship Id="rId14" Type="http://schemas.openxmlformats.org/officeDocument/2006/relationships/slideLayout" Target="../slideLayouts/slideLayout6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151F3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38E1F3-57A4-974B-A247-1B459E350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9795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err="1"/>
              <a:t>Minta</a:t>
            </a:r>
            <a:r>
              <a:rPr lang="en-US" dirty="0"/>
              <a:t> </a:t>
            </a:r>
            <a:r>
              <a:rPr lang="hu-HU" dirty="0"/>
              <a:t>Cím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3C24C3-A5B2-274A-A455-F541304AFD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26F46B77-3FC3-A04F-9C6A-B25B169093BF}" type="datetimeFigureOut">
              <a:rPr lang="en-US" smtClean="0"/>
              <a:pPr/>
              <a:t>4/23/2024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370234-2A1C-6C42-9BEC-FE38847B0B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DE95E1-C8FC-3144-845B-25603A5E2D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51E5ACF1-2035-ED44-A2A6-3FD409EE1DA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7C45AA-1AE1-EF42-B8AA-C1BE170CF522}"/>
              </a:ext>
            </a:extLst>
          </p:cNvPr>
          <p:cNvPicPr>
            <a:picLocks noChangeAspect="1"/>
          </p:cNvPicPr>
          <p:nvPr userDrawn="1"/>
        </p:nvPicPr>
        <p:blipFill>
          <a:blip r:embed="rId19"/>
          <a:stretch>
            <a:fillRect/>
          </a:stretch>
        </p:blipFill>
        <p:spPr>
          <a:xfrm>
            <a:off x="507414" y="633173"/>
            <a:ext cx="1822107" cy="501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63161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3" r:id="rId2"/>
    <p:sldLayoutId id="2147483765" r:id="rId3"/>
    <p:sldLayoutId id="2147483684" r:id="rId4"/>
    <p:sldLayoutId id="2147483685" r:id="rId5"/>
    <p:sldLayoutId id="2147483686" r:id="rId6"/>
    <p:sldLayoutId id="2147483688" r:id="rId7"/>
    <p:sldLayoutId id="2147483689" r:id="rId8"/>
    <p:sldLayoutId id="2147483711" r:id="rId9"/>
    <p:sldLayoutId id="2147483690" r:id="rId10"/>
    <p:sldLayoutId id="2147483761" r:id="rId11"/>
    <p:sldLayoutId id="2147483746" r:id="rId12"/>
    <p:sldLayoutId id="2147483747" r:id="rId13"/>
    <p:sldLayoutId id="2147483691" r:id="rId14"/>
    <p:sldLayoutId id="2147483692" r:id="rId15"/>
    <p:sldLayoutId id="2147483693" r:id="rId16"/>
    <p:sldLayoutId id="2147483694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bg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alpha val="3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38E1F3-57A4-974B-A247-1B459E350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9795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err="1"/>
              <a:t>Minta</a:t>
            </a:r>
            <a:r>
              <a:rPr lang="en-US" dirty="0"/>
              <a:t> </a:t>
            </a:r>
            <a:r>
              <a:rPr lang="hu-HU" dirty="0"/>
              <a:t>Cím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3C24C3-A5B2-274A-A455-F541304AFD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26F46B77-3FC3-A04F-9C6A-B25B169093BF}" type="datetimeFigureOut">
              <a:rPr lang="en-US" smtClean="0"/>
              <a:pPr/>
              <a:t>4/23/2024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370234-2A1C-6C42-9BEC-FE38847B0B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DE95E1-C8FC-3144-845B-25603A5E2D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51E5ACF1-2035-ED44-A2A6-3FD409EE1DA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E903C85-69BE-E743-BB5D-297DC90D373D}"/>
              </a:ext>
            </a:extLst>
          </p:cNvPr>
          <p:cNvPicPr>
            <a:picLocks noChangeAspect="1"/>
          </p:cNvPicPr>
          <p:nvPr userDrawn="1"/>
        </p:nvPicPr>
        <p:blipFill>
          <a:blip r:embed="rId18"/>
          <a:stretch>
            <a:fillRect/>
          </a:stretch>
        </p:blipFill>
        <p:spPr>
          <a:xfrm>
            <a:off x="507414" y="633173"/>
            <a:ext cx="1822107" cy="501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06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6" r:id="rId3"/>
    <p:sldLayoutId id="2147483699" r:id="rId4"/>
    <p:sldLayoutId id="2147483700" r:id="rId5"/>
    <p:sldLayoutId id="2147483701" r:id="rId6"/>
    <p:sldLayoutId id="2147483704" r:id="rId7"/>
    <p:sldLayoutId id="2147483705" r:id="rId8"/>
    <p:sldLayoutId id="2147483760" r:id="rId9"/>
    <p:sldLayoutId id="2147483748" r:id="rId10"/>
    <p:sldLayoutId id="2147483749" r:id="rId11"/>
    <p:sldLayoutId id="2147483750" r:id="rId12"/>
    <p:sldLayoutId id="2147483706" r:id="rId13"/>
    <p:sldLayoutId id="2147483707" r:id="rId14"/>
    <p:sldLayoutId id="2147483708" r:id="rId15"/>
    <p:sldLayoutId id="2147483709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0" i="0" kern="1200">
          <a:solidFill>
            <a:srgbClr val="151F39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CAF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38E1F3-57A4-974B-A247-1B459E350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9795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err="1"/>
              <a:t>Minta</a:t>
            </a:r>
            <a:r>
              <a:rPr lang="en-US" dirty="0"/>
              <a:t> </a:t>
            </a:r>
            <a:r>
              <a:rPr lang="hu-HU" dirty="0"/>
              <a:t>Cím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3C24C3-A5B2-274A-A455-F541304AFD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26F46B77-3FC3-A04F-9C6A-B25B169093BF}" type="datetimeFigureOut">
              <a:rPr lang="en-US" smtClean="0"/>
              <a:pPr/>
              <a:t>4/23/2024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370234-2A1C-6C42-9BEC-FE38847B0B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DE95E1-C8FC-3144-845B-25603A5E2D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51E5ACF1-2035-ED44-A2A6-3FD409EE1DA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A7C45AA-1AE1-EF42-B8AA-C1BE170CF522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507414" y="633173"/>
            <a:ext cx="1822107" cy="501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4148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3" r:id="rId1"/>
    <p:sldLayoutId id="2147483715" r:id="rId2"/>
    <p:sldLayoutId id="2147483716" r:id="rId3"/>
    <p:sldLayoutId id="2147483717" r:id="rId4"/>
    <p:sldLayoutId id="2147483720" r:id="rId5"/>
    <p:sldLayoutId id="2147483722" r:id="rId6"/>
    <p:sldLayoutId id="2147483723" r:id="rId7"/>
    <p:sldLayoutId id="2147483724" r:id="rId8"/>
    <p:sldLayoutId id="2147483759" r:id="rId9"/>
    <p:sldLayoutId id="2147483753" r:id="rId10"/>
    <p:sldLayoutId id="2147483725" r:id="rId11"/>
    <p:sldLayoutId id="2147483726" r:id="rId12"/>
    <p:sldLayoutId id="2147483727" r:id="rId13"/>
    <p:sldLayoutId id="2147483728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0" i="0" kern="1200">
          <a:solidFill>
            <a:schemeClr val="bg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9AD1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F38E1F3-57A4-974B-A247-1B459E350D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9795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err="1"/>
              <a:t>Minta</a:t>
            </a:r>
            <a:r>
              <a:rPr lang="en-US" dirty="0"/>
              <a:t> </a:t>
            </a:r>
            <a:r>
              <a:rPr lang="hu-HU" dirty="0"/>
              <a:t>Cím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3C24C3-A5B2-274A-A455-F541304AFD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26F46B77-3FC3-A04F-9C6A-B25B169093BF}" type="datetimeFigureOut">
              <a:rPr lang="en-US" smtClean="0"/>
              <a:pPr/>
              <a:t>4/23/2024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370234-2A1C-6C42-9BEC-FE38847B0B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DE95E1-C8FC-3144-845B-25603A5E2D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fld id="{51E5ACF1-2035-ED44-A2A6-3FD409EE1DA9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4E593CD-AD13-FC40-9134-AFE14BE8B96E}"/>
              </a:ext>
            </a:extLst>
          </p:cNvPr>
          <p:cNvPicPr>
            <a:picLocks noChangeAspect="1"/>
          </p:cNvPicPr>
          <p:nvPr userDrawn="1"/>
        </p:nvPicPr>
        <p:blipFill>
          <a:blip r:embed="rId16"/>
          <a:stretch>
            <a:fillRect/>
          </a:stretch>
        </p:blipFill>
        <p:spPr>
          <a:xfrm>
            <a:off x="507414" y="633173"/>
            <a:ext cx="1822107" cy="501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7862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32" r:id="rId2"/>
    <p:sldLayoutId id="2147483733" r:id="rId3"/>
    <p:sldLayoutId id="2147483734" r:id="rId4"/>
    <p:sldLayoutId id="2147483738" r:id="rId5"/>
    <p:sldLayoutId id="2147483739" r:id="rId6"/>
    <p:sldLayoutId id="2147483740" r:id="rId7"/>
    <p:sldLayoutId id="2147483741" r:id="rId8"/>
    <p:sldLayoutId id="2147483762" r:id="rId9"/>
    <p:sldLayoutId id="2147483756" r:id="rId10"/>
    <p:sldLayoutId id="2147483742" r:id="rId11"/>
    <p:sldLayoutId id="2147483743" r:id="rId12"/>
    <p:sldLayoutId id="2147483744" r:id="rId13"/>
    <p:sldLayoutId id="2147483745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0" i="0" kern="1200">
          <a:solidFill>
            <a:srgbClr val="151F39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5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39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5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5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5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3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5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F047A-40B1-4E46-80BD-4C0081F891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4000" dirty="0" err="1"/>
              <a:t>Diákok</a:t>
            </a:r>
            <a:r>
              <a:rPr lang="en-US" sz="4000" dirty="0"/>
              <a:t> </a:t>
            </a:r>
            <a:r>
              <a:rPr lang="en-US" sz="4000" dirty="0" err="1"/>
              <a:t>teljesítményének</a:t>
            </a:r>
            <a:r>
              <a:rPr lang="en-US" sz="4000" dirty="0"/>
              <a:t> </a:t>
            </a:r>
            <a:r>
              <a:rPr lang="en-US" sz="4000" dirty="0" err="1"/>
              <a:t>osztályozása</a:t>
            </a:r>
            <a:br>
              <a:rPr lang="en-US" sz="4000" dirty="0"/>
            </a:br>
            <a:r>
              <a:rPr lang="en-US" sz="4000" dirty="0" err="1"/>
              <a:t>életviteli</a:t>
            </a:r>
            <a:r>
              <a:rPr lang="en-US" sz="4000" dirty="0"/>
              <a:t> </a:t>
            </a:r>
            <a:r>
              <a:rPr lang="en-US" sz="4000" dirty="0" err="1"/>
              <a:t>mutatók</a:t>
            </a:r>
            <a:r>
              <a:rPr lang="en-US" sz="4000" dirty="0"/>
              <a:t> </a:t>
            </a:r>
            <a:r>
              <a:rPr lang="en-US" sz="4000" dirty="0" err="1"/>
              <a:t>alapján</a:t>
            </a:r>
            <a:br>
              <a:rPr lang="en-US" sz="4000" dirty="0"/>
            </a:br>
            <a:br>
              <a:rPr lang="en-US" sz="4000" dirty="0"/>
            </a:br>
            <a:r>
              <a:rPr lang="en-US" sz="2000" dirty="0" err="1"/>
              <a:t>Készítette</a:t>
            </a:r>
            <a:r>
              <a:rPr lang="en-US" sz="2000" dirty="0"/>
              <a:t>:</a:t>
            </a:r>
            <a:r>
              <a:rPr lang="en-US" sz="4000" dirty="0"/>
              <a:t> </a:t>
            </a:r>
            <a:r>
              <a:rPr lang="en-US" sz="1600" dirty="0" err="1"/>
              <a:t>Pásztóhy</a:t>
            </a:r>
            <a:r>
              <a:rPr lang="en-US" sz="1600" dirty="0"/>
              <a:t> László </a:t>
            </a:r>
            <a:r>
              <a:rPr lang="en-US" sz="1600" dirty="0" err="1"/>
              <a:t>Ádám</a:t>
            </a:r>
            <a:r>
              <a:rPr lang="en-US" sz="1600" dirty="0"/>
              <a:t>, Marsó Máté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41467894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F10CB0-69FB-2E42-8966-ED6D3F53A35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21001B27-FB63-EA42-BB78-269F341A519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98" r="8298"/>
          <a:stretch>
            <a:fillRect/>
          </a:stretch>
        </p:blipFill>
        <p:spPr/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32DABF16-480B-8643-9C92-31106A99AD1F}"/>
              </a:ext>
            </a:extLst>
          </p:cNvPr>
          <p:cNvSpPr txBox="1">
            <a:spLocks/>
          </p:cNvSpPr>
          <p:nvPr/>
        </p:nvSpPr>
        <p:spPr>
          <a:xfrm>
            <a:off x="838200" y="2811780"/>
            <a:ext cx="2281518" cy="279564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0" i="0" kern="120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hu-HU" dirty="0" err="1"/>
              <a:t>Lorem</a:t>
            </a:r>
            <a:r>
              <a:rPr lang="hu-HU" dirty="0"/>
              <a:t> </a:t>
            </a:r>
            <a:r>
              <a:rPr lang="hu-HU" dirty="0" err="1"/>
              <a:t>ipsum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7227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4EC4E4-C453-F94C-9522-C1BD421609D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42BB9FE1-DD59-C44A-8D25-6F984993255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54" r="8354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850314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2799B4-DC42-D541-A140-3D182049D86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1B61D4AA-1775-524D-AABE-162CE63824C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17" r="8317"/>
          <a:stretch>
            <a:fillRect/>
          </a:stretch>
        </p:blipFill>
        <p:spPr/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EC4C49C1-7B13-9F4C-9AB3-BE764AF258B9}"/>
              </a:ext>
            </a:extLst>
          </p:cNvPr>
          <p:cNvSpPr txBox="1">
            <a:spLocks/>
          </p:cNvSpPr>
          <p:nvPr/>
        </p:nvSpPr>
        <p:spPr>
          <a:xfrm>
            <a:off x="838200" y="2811780"/>
            <a:ext cx="2281518" cy="2795644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0" i="0" kern="120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hu-HU" dirty="0" err="1">
                <a:solidFill>
                  <a:schemeClr val="bg1"/>
                </a:solidFill>
              </a:rPr>
              <a:t>Lorem</a:t>
            </a:r>
            <a:r>
              <a:rPr lang="hu-HU" dirty="0">
                <a:solidFill>
                  <a:schemeClr val="bg1"/>
                </a:solidFill>
              </a:rPr>
              <a:t> </a:t>
            </a:r>
            <a:r>
              <a:rPr lang="hu-HU" dirty="0" err="1">
                <a:solidFill>
                  <a:schemeClr val="bg1"/>
                </a:solidFill>
              </a:rPr>
              <a:t>ipsum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3335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DF6FC6-9E52-E349-8C10-700E6EBC694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47E33146-FE69-5346-BD95-725B445DC0D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98" r="829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6153886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1D7B50-AE9F-6C47-ABDC-0F42D0224FA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F57A9C61-BF01-7241-A0EE-67FD6B3E3A0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17" r="831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1876139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B2A237-3457-2D44-A80A-2BC43ED1BA5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FD0E30C3-CCF2-9F43-A4F7-48C9F73CB59A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60" r="7560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4904853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A42A76-4E3A-394B-9C7D-27E78590047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54962300-9D9C-954F-9F0C-5646D7C57BE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98" r="829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478524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870043-C3F0-2D42-94B4-6B5C7E0E90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>
            <a:normAutofit/>
          </a:bodyPr>
          <a:lstStyle/>
          <a:p>
            <a:endParaRPr lang="en-US" sz="400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D4C6D8-3051-DB46-A397-2045DEE31B6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906553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94B5AF-2FAA-D943-B10D-7CE9C198BE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E4918B80-2A32-4A47-ACE4-4FD42868D3B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13" r="2021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1370143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E39A8598-295A-594E-861F-F9CCFDAA839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02" b="7702"/>
          <a:stretch>
            <a:fillRect/>
          </a:stretch>
        </p:blipFill>
        <p:spPr/>
      </p:pic>
      <p:pic>
        <p:nvPicPr>
          <p:cNvPr id="16" name="Picture Placeholder 15">
            <a:extLst>
              <a:ext uri="{FF2B5EF4-FFF2-40B4-BE49-F238E27FC236}">
                <a16:creationId xmlns:a16="http://schemas.microsoft.com/office/drawing/2014/main" id="{4ABBC826-D618-D84E-83E4-46D7543B893A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42" r="3442"/>
          <a:stretch>
            <a:fillRect/>
          </a:stretch>
        </p:blipFill>
        <p:spPr/>
      </p:pic>
      <p:sp>
        <p:nvSpPr>
          <p:cNvPr id="17" name="Title 3">
            <a:extLst>
              <a:ext uri="{FF2B5EF4-FFF2-40B4-BE49-F238E27FC236}">
                <a16:creationId xmlns:a16="http://schemas.microsoft.com/office/drawing/2014/main" id="{C78FBE07-9C03-3F4E-8772-B1C7571278BB}"/>
              </a:ext>
            </a:extLst>
          </p:cNvPr>
          <p:cNvSpPr txBox="1">
            <a:spLocks/>
          </p:cNvSpPr>
          <p:nvPr/>
        </p:nvSpPr>
        <p:spPr>
          <a:xfrm>
            <a:off x="7413812" y="4210275"/>
            <a:ext cx="4495800" cy="12344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b="0" i="0" kern="1200">
                <a:solidFill>
                  <a:srgbClr val="151F39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r>
              <a:rPr lang="en-US"/>
              <a:t>Lorem ipsum dolor sit amet</a:t>
            </a:r>
            <a:endParaRPr lang="en-US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B382239F-5F7C-5042-A631-679DB479D83D}"/>
              </a:ext>
            </a:extLst>
          </p:cNvPr>
          <p:cNvSpPr txBox="1">
            <a:spLocks/>
          </p:cNvSpPr>
          <p:nvPr/>
        </p:nvSpPr>
        <p:spPr>
          <a:xfrm>
            <a:off x="7413812" y="5525454"/>
            <a:ext cx="4495800" cy="84744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151F39"/>
                </a:solidFill>
              </a:rPr>
              <a:t>Lorem ipsum</a:t>
            </a:r>
          </a:p>
        </p:txBody>
      </p:sp>
    </p:spTree>
    <p:extLst>
      <p:ext uri="{BB962C8B-B14F-4D97-AF65-F5344CB8AC3E}">
        <p14:creationId xmlns:p14="http://schemas.microsoft.com/office/powerpoint/2010/main" val="10695694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5EB5F-D064-D747-9514-DAB589BE13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6522" y="1169170"/>
            <a:ext cx="10515600" cy="556101"/>
          </a:xfrm>
        </p:spPr>
        <p:txBody>
          <a:bodyPr/>
          <a:lstStyle/>
          <a:p>
            <a:pPr algn="ctr"/>
            <a:r>
              <a:rPr lang="en-US" dirty="0" err="1"/>
              <a:t>Adatok</a:t>
            </a:r>
            <a:r>
              <a:rPr lang="en-US" dirty="0"/>
              <a:t> </a:t>
            </a:r>
            <a:r>
              <a:rPr lang="en-US" dirty="0" err="1"/>
              <a:t>átalakítása</a:t>
            </a:r>
            <a:r>
              <a:rPr lang="en-US" dirty="0"/>
              <a:t> Python </a:t>
            </a:r>
            <a:r>
              <a:rPr lang="en-US" dirty="0" err="1"/>
              <a:t>Kóddal</a:t>
            </a:r>
            <a:endParaRPr lang="en-US" dirty="0"/>
          </a:p>
        </p:txBody>
      </p:sp>
      <p:pic>
        <p:nvPicPr>
          <p:cNvPr id="3" name="selector_in_action">
            <a:hlinkClick r:id="" action="ppaction://media"/>
            <a:extLst>
              <a:ext uri="{FF2B5EF4-FFF2-40B4-BE49-F238E27FC236}">
                <a16:creationId xmlns:a16="http://schemas.microsoft.com/office/drawing/2014/main" id="{39583A62-980F-43E4-A1C7-C2624DA064C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40425" y="1858964"/>
            <a:ext cx="9311149" cy="4772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405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78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4884B0-0FA4-FC4B-9CDF-1260911DC09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1" name="Picture Placeholder 10">
            <a:extLst>
              <a:ext uri="{FF2B5EF4-FFF2-40B4-BE49-F238E27FC236}">
                <a16:creationId xmlns:a16="http://schemas.microsoft.com/office/drawing/2014/main" id="{8B8C6B2E-0ABB-6447-BB2A-DB900B21E8E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91" r="829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38180458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0EAF2589-1B2E-BD41-A4FF-5BE8C1658176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370" r="20370"/>
          <a:stretch>
            <a:fillRect/>
          </a:stretch>
        </p:blipFill>
        <p:spPr/>
      </p:pic>
      <p:sp>
        <p:nvSpPr>
          <p:cNvPr id="12" name="Title 3">
            <a:extLst>
              <a:ext uri="{FF2B5EF4-FFF2-40B4-BE49-F238E27FC236}">
                <a16:creationId xmlns:a16="http://schemas.microsoft.com/office/drawing/2014/main" id="{CCFBD322-87CF-7D48-951B-11B0D1B00E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endParaRPr lang="en-US" dirty="0"/>
          </a:p>
        </p:txBody>
      </p:sp>
      <p:sp>
        <p:nvSpPr>
          <p:cNvPr id="13" name="Text Placeholder 4">
            <a:extLst>
              <a:ext uri="{FF2B5EF4-FFF2-40B4-BE49-F238E27FC236}">
                <a16:creationId xmlns:a16="http://schemas.microsoft.com/office/drawing/2014/main" id="{9B0444AC-0544-654E-B322-10F036EA1810}"/>
              </a:ext>
            </a:extLst>
          </p:cNvPr>
          <p:cNvSpPr txBox="1">
            <a:spLocks/>
          </p:cNvSpPr>
          <p:nvPr/>
        </p:nvSpPr>
        <p:spPr>
          <a:xfrm>
            <a:off x="838200" y="4126959"/>
            <a:ext cx="4495800" cy="84744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solidFill>
                  <a:srgbClr val="151F39"/>
                </a:solidFill>
              </a:rPr>
              <a:t>Lorem ipsum</a:t>
            </a:r>
          </a:p>
        </p:txBody>
      </p:sp>
    </p:spTree>
    <p:extLst>
      <p:ext uri="{BB962C8B-B14F-4D97-AF65-F5344CB8AC3E}">
        <p14:creationId xmlns:p14="http://schemas.microsoft.com/office/powerpoint/2010/main" val="14801578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2F996B4-C789-714A-A866-B54A3E2E1E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92E1880-4171-8B48-A09C-726C289807C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33A2AF5-904F-C04A-A2E2-A53C7C87C004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6B9BE2C-4408-034F-B15B-117D955ACD5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9894B4B-4B57-FC4D-B199-C7ADC8BA1C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65AB80B-EB96-2C4F-BEC4-225B198121E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3148D9E9-C7A4-0442-9748-E1B26607297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45623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66A451-CA00-B644-95EC-0D2DBCEC53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endParaRPr lang="en-US" sz="400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C5ADE2-6CB4-4C42-B924-2F592A096FB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0949DAA-DD0E-8946-B82E-9F008203DCB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E825709-0912-3F43-8012-B41FFC936D2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62235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8AED4A-0B22-ED44-BC64-1501FC8858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11780"/>
            <a:ext cx="4495800" cy="1234440"/>
          </a:xfrm>
        </p:spPr>
        <p:txBody>
          <a:bodyPr>
            <a:normAutofit/>
          </a:bodyPr>
          <a:lstStyle/>
          <a:p>
            <a:endParaRPr lang="en-US" sz="400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D338C8-3BB8-1447-B246-6AB42EA00F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759063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09F1E-4042-0142-A1A0-2BB680B56A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4125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D09FDF3-4213-BB41-8106-28D9663BAE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454799"/>
            <a:ext cx="5157787" cy="823912"/>
          </a:xfrm>
        </p:spPr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BA50B9-6A7F-8E43-AFAE-1FBE0FE0EE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278711"/>
            <a:ext cx="5157787" cy="3684588"/>
          </a:xfrm>
        </p:spPr>
        <p:txBody>
          <a:bodyPr/>
          <a:lstStyle/>
          <a:p>
            <a:pPr marL="0" indent="0">
              <a:buNone/>
            </a:pP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Lorem ipsum dolor sit </a:t>
            </a:r>
            <a:r>
              <a:rPr lang="en-US" sz="1600" dirty="0" err="1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amet</a:t>
            </a: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, </a:t>
            </a:r>
            <a:r>
              <a:rPr lang="en-US" sz="1600" dirty="0" err="1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consectetur</a:t>
            </a: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 </a:t>
            </a:r>
            <a:r>
              <a:rPr lang="en-US" sz="1600" dirty="0" err="1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adipiscing</a:t>
            </a: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 </a:t>
            </a:r>
            <a:r>
              <a:rPr lang="en-US" sz="1600" dirty="0" err="1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elit</a:t>
            </a: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. </a:t>
            </a:r>
            <a:r>
              <a:rPr lang="en-US" sz="1600" dirty="0" err="1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Curabitur</a:t>
            </a: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 </a:t>
            </a:r>
            <a:r>
              <a:rPr lang="en-US" sz="1600" dirty="0" err="1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eleifend</a:t>
            </a: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 </a:t>
            </a:r>
            <a:r>
              <a:rPr lang="en-US" sz="1600" dirty="0" err="1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tortor</a:t>
            </a: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 non </a:t>
            </a:r>
            <a:r>
              <a:rPr lang="en-US" sz="1600" dirty="0" err="1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sapien</a:t>
            </a: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 </a:t>
            </a:r>
            <a:r>
              <a:rPr lang="en-US" sz="1600" dirty="0" err="1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malesuada</a:t>
            </a: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 </a:t>
            </a:r>
            <a:r>
              <a:rPr lang="en-US" sz="1600" dirty="0" err="1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viverra</a:t>
            </a: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. </a:t>
            </a:r>
            <a:r>
              <a:rPr lang="en-US" sz="1600" dirty="0" err="1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Duis</a:t>
            </a: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 </a:t>
            </a:r>
            <a:r>
              <a:rPr lang="en-US" sz="1600" dirty="0" err="1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tempor</a:t>
            </a: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 </a:t>
            </a:r>
            <a:r>
              <a:rPr lang="en-US" sz="1600" dirty="0" err="1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risus</a:t>
            </a: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 </a:t>
            </a:r>
            <a:r>
              <a:rPr lang="en-US" sz="1600" dirty="0" err="1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eu</a:t>
            </a: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 nisi </a:t>
            </a:r>
            <a:r>
              <a:rPr lang="en-US" sz="1600" dirty="0" err="1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vestibulum</a:t>
            </a: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, ac </a:t>
            </a:r>
            <a:r>
              <a:rPr lang="en-US" sz="1600" dirty="0" err="1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aliquam</a:t>
            </a: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 </a:t>
            </a:r>
            <a:r>
              <a:rPr lang="en-US" sz="1600" dirty="0" err="1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diam</a:t>
            </a: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 tempus. </a:t>
            </a:r>
            <a:r>
              <a:rPr lang="en-US" sz="1600" dirty="0" err="1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Suspendisse</a:t>
            </a: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 </a:t>
            </a:r>
            <a:r>
              <a:rPr lang="en-US" sz="1600" dirty="0" err="1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dapibus</a:t>
            </a: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 lacus ac </a:t>
            </a:r>
            <a:r>
              <a:rPr lang="en-US" sz="1600" dirty="0" err="1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elit</a:t>
            </a: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 </a:t>
            </a:r>
            <a:r>
              <a:rPr lang="en-US" sz="1600" dirty="0" err="1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condimentum</a:t>
            </a: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 maximus. </a:t>
            </a:r>
            <a:r>
              <a:rPr lang="en-US" sz="1600" dirty="0" err="1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Aenean</a:t>
            </a: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 </a:t>
            </a:r>
            <a:r>
              <a:rPr lang="en-US" sz="1600" dirty="0" err="1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mollis</a:t>
            </a: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, </a:t>
            </a:r>
            <a:r>
              <a:rPr lang="en-US" sz="1600" dirty="0" err="1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nunc</a:t>
            </a: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 non </a:t>
            </a:r>
            <a:r>
              <a:rPr lang="en-US" sz="1600" dirty="0" err="1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condimentum</a:t>
            </a: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 </a:t>
            </a:r>
            <a:r>
              <a:rPr lang="en-US" sz="1600" dirty="0" err="1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varius</a:t>
            </a: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, </a:t>
            </a:r>
            <a:r>
              <a:rPr lang="en-US" sz="1600" dirty="0" err="1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tellus</a:t>
            </a: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 </a:t>
            </a:r>
            <a:r>
              <a:rPr lang="en-US" sz="1600" dirty="0" err="1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justo</a:t>
            </a: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 </a:t>
            </a:r>
            <a:r>
              <a:rPr lang="en-US" sz="1600" dirty="0" err="1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dignissim</a:t>
            </a: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 </a:t>
            </a:r>
            <a:r>
              <a:rPr lang="en-US" sz="1600" dirty="0" err="1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nisl</a:t>
            </a: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, a </a:t>
            </a:r>
            <a:r>
              <a:rPr lang="en-US" sz="1600" dirty="0" err="1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lacinia</a:t>
            </a: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 </a:t>
            </a:r>
            <a:r>
              <a:rPr lang="en-US" sz="1600" dirty="0" err="1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odio</a:t>
            </a: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 ex ac ex.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299781-2027-3345-9F88-30C6116223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2454799"/>
            <a:ext cx="5183188" cy="823912"/>
          </a:xfrm>
        </p:spPr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A4FD130-E50B-2545-B869-DE837B913F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3278711"/>
            <a:ext cx="5183188" cy="3684588"/>
          </a:xfrm>
        </p:spPr>
        <p:txBody>
          <a:bodyPr/>
          <a:lstStyle/>
          <a:p>
            <a:pPr marL="0" indent="0">
              <a:buNone/>
            </a:pP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Lorem ipsum dolor sit </a:t>
            </a:r>
            <a:r>
              <a:rPr lang="en-US" sz="1600" dirty="0" err="1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amet</a:t>
            </a: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, </a:t>
            </a:r>
            <a:r>
              <a:rPr lang="en-US" sz="1600" dirty="0" err="1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consectetur</a:t>
            </a: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 </a:t>
            </a:r>
            <a:r>
              <a:rPr lang="en-US" sz="1600" dirty="0" err="1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adipiscing</a:t>
            </a: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 </a:t>
            </a:r>
            <a:r>
              <a:rPr lang="en-US" sz="1600" dirty="0" err="1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elit</a:t>
            </a: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. </a:t>
            </a:r>
            <a:r>
              <a:rPr lang="en-US" sz="1600" dirty="0" err="1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Curabitur</a:t>
            </a: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 </a:t>
            </a:r>
            <a:r>
              <a:rPr lang="en-US" sz="1600" dirty="0" err="1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eleifend</a:t>
            </a: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 </a:t>
            </a:r>
            <a:r>
              <a:rPr lang="en-US" sz="1600" dirty="0" err="1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tortor</a:t>
            </a: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 non </a:t>
            </a:r>
            <a:r>
              <a:rPr lang="en-US" sz="1600" dirty="0" err="1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sapien</a:t>
            </a: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 </a:t>
            </a:r>
            <a:r>
              <a:rPr lang="en-US" sz="1600" dirty="0" err="1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malesuada</a:t>
            </a: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 </a:t>
            </a:r>
            <a:r>
              <a:rPr lang="en-US" sz="1600" dirty="0" err="1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viverra</a:t>
            </a: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. </a:t>
            </a:r>
            <a:r>
              <a:rPr lang="en-US" sz="1600" dirty="0" err="1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Duis</a:t>
            </a: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 </a:t>
            </a:r>
            <a:r>
              <a:rPr lang="en-US" sz="1600" dirty="0" err="1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tempor</a:t>
            </a: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 </a:t>
            </a:r>
            <a:r>
              <a:rPr lang="en-US" sz="1600" dirty="0" err="1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risus</a:t>
            </a: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 </a:t>
            </a:r>
            <a:r>
              <a:rPr lang="en-US" sz="1600" dirty="0" err="1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eu</a:t>
            </a: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 nisi </a:t>
            </a:r>
            <a:r>
              <a:rPr lang="en-US" sz="1600" dirty="0" err="1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vestibulum</a:t>
            </a: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, ac </a:t>
            </a:r>
            <a:r>
              <a:rPr lang="en-US" sz="1600" dirty="0" err="1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aliquam</a:t>
            </a: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 </a:t>
            </a:r>
            <a:r>
              <a:rPr lang="en-US" sz="1600" dirty="0" err="1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diam</a:t>
            </a: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 tempus. </a:t>
            </a:r>
            <a:r>
              <a:rPr lang="en-US" sz="1600" dirty="0" err="1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Suspendisse</a:t>
            </a: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 </a:t>
            </a:r>
            <a:r>
              <a:rPr lang="en-US" sz="1600" dirty="0" err="1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dapibus</a:t>
            </a: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 lacus ac </a:t>
            </a:r>
            <a:r>
              <a:rPr lang="en-US" sz="1600" dirty="0" err="1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elit</a:t>
            </a: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 </a:t>
            </a:r>
            <a:r>
              <a:rPr lang="en-US" sz="1600" dirty="0" err="1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condimentum</a:t>
            </a: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 maximus. </a:t>
            </a:r>
            <a:r>
              <a:rPr lang="en-US" sz="1600" dirty="0" err="1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Aenean</a:t>
            </a: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 </a:t>
            </a:r>
            <a:r>
              <a:rPr lang="en-US" sz="1600" dirty="0" err="1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mollis</a:t>
            </a: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, </a:t>
            </a:r>
            <a:r>
              <a:rPr lang="en-US" sz="1600" dirty="0" err="1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nunc</a:t>
            </a: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 non </a:t>
            </a:r>
            <a:r>
              <a:rPr lang="en-US" sz="1600" dirty="0" err="1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condimentum</a:t>
            </a: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 </a:t>
            </a:r>
            <a:r>
              <a:rPr lang="en-US" sz="1600" dirty="0" err="1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varius</a:t>
            </a: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, </a:t>
            </a:r>
            <a:r>
              <a:rPr lang="en-US" sz="1600" dirty="0" err="1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tellus</a:t>
            </a: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 </a:t>
            </a:r>
            <a:r>
              <a:rPr lang="en-US" sz="1600" dirty="0" err="1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justo</a:t>
            </a: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 </a:t>
            </a:r>
            <a:r>
              <a:rPr lang="en-US" sz="1600" dirty="0" err="1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dignissim</a:t>
            </a: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 </a:t>
            </a:r>
            <a:r>
              <a:rPr lang="en-US" sz="1600" dirty="0" err="1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nisl</a:t>
            </a: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, a </a:t>
            </a:r>
            <a:r>
              <a:rPr lang="en-US" sz="1600" dirty="0" err="1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lacinia</a:t>
            </a: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 </a:t>
            </a:r>
            <a:r>
              <a:rPr lang="en-US" sz="1600" dirty="0" err="1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odio</a:t>
            </a:r>
            <a:r>
              <a:rPr lang="en-US" sz="1600" dirty="0"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rPr>
              <a:t> ex ac ex.</a:t>
            </a:r>
          </a:p>
          <a:p>
            <a:endParaRPr lang="en-US" sz="1600" dirty="0">
              <a:latin typeface="Open Sans Light" panose="020B0606030504020204" pitchFamily="34" charset="0"/>
              <a:ea typeface="Open Sans Light" panose="020B0606030504020204" pitchFamily="34" charset="0"/>
              <a:cs typeface="Open Sans Light" panose="020B06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9259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>
            <a:extLst>
              <a:ext uri="{FF2B5EF4-FFF2-40B4-BE49-F238E27FC236}">
                <a16:creationId xmlns:a16="http://schemas.microsoft.com/office/drawing/2014/main" id="{2C768F73-DCE0-664E-B71C-7D977607F884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22" b="7722"/>
          <a:stretch>
            <a:fillRect/>
          </a:stretch>
        </p:blipFill>
        <p:spPr/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D039126A-3029-BE4B-9CDB-DCB1DF8099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6CB50E1-563A-A74C-B253-5874DEA71B3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US" dirty="0"/>
              <a:t>Lorem ipsum</a:t>
            </a:r>
          </a:p>
        </p:txBody>
      </p:sp>
      <p:pic>
        <p:nvPicPr>
          <p:cNvPr id="15" name="Picture Placeholder 14">
            <a:extLst>
              <a:ext uri="{FF2B5EF4-FFF2-40B4-BE49-F238E27FC236}">
                <a16:creationId xmlns:a16="http://schemas.microsoft.com/office/drawing/2014/main" id="{C7720B8C-F882-2541-AED7-9CE7CD4709A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22" b="772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4654064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B195DD-0938-1440-AC69-2FCD6730B8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endParaRPr lang="en-US" dirty="0"/>
          </a:p>
        </p:txBody>
      </p:sp>
      <p:pic>
        <p:nvPicPr>
          <p:cNvPr id="6" name="Picture Placeholder 5">
            <a:extLst>
              <a:ext uri="{FF2B5EF4-FFF2-40B4-BE49-F238E27FC236}">
                <a16:creationId xmlns:a16="http://schemas.microsoft.com/office/drawing/2014/main" id="{C9BBD08D-5596-204E-9A8C-CB061F9F6F3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13" r="20213"/>
          <a:stretch>
            <a:fillRect/>
          </a:stretch>
        </p:blipFill>
        <p:spPr/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34B8D4-79AF-3D45-A1B9-41D11283647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Lorem ipsum dolor</a:t>
            </a:r>
          </a:p>
        </p:txBody>
      </p:sp>
    </p:spTree>
    <p:extLst>
      <p:ext uri="{BB962C8B-B14F-4D97-AF65-F5344CB8AC3E}">
        <p14:creationId xmlns:p14="http://schemas.microsoft.com/office/powerpoint/2010/main" val="21606901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D0772-D03C-2C47-9E6B-D519696C5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Lorem</a:t>
            </a:r>
            <a:r>
              <a:rPr lang="hu-HU" dirty="0"/>
              <a:t> </a:t>
            </a:r>
            <a:r>
              <a:rPr lang="hu-HU" dirty="0" err="1"/>
              <a:t>ipsum</a:t>
            </a:r>
            <a:r>
              <a:rPr lang="hu-HU" dirty="0"/>
              <a:t> </a:t>
            </a:r>
            <a:r>
              <a:rPr lang="hu-HU" dirty="0" err="1"/>
              <a:t>dolor</a:t>
            </a:r>
            <a:r>
              <a:rPr lang="hu-HU" dirty="0"/>
              <a:t> </a:t>
            </a:r>
            <a:r>
              <a:rPr lang="hu-HU" dirty="0" err="1"/>
              <a:t>sit</a:t>
            </a:r>
            <a:r>
              <a:rPr lang="hu-HU" dirty="0"/>
              <a:t> </a:t>
            </a:r>
            <a:r>
              <a:rPr lang="hu-HU" dirty="0" err="1"/>
              <a:t>amet</a:t>
            </a:r>
            <a:endParaRPr lang="en-US" dirty="0"/>
          </a:p>
        </p:txBody>
      </p:sp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B1336CF7-7BE8-9B43-8F80-723475362664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56" r="555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0530178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D1CE82-DE76-1D40-93AE-0445F11797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811780"/>
            <a:ext cx="6786489" cy="1234440"/>
          </a:xfrm>
        </p:spPr>
        <p:txBody>
          <a:bodyPr>
            <a:normAutofit/>
          </a:bodyPr>
          <a:lstStyle/>
          <a:p>
            <a:r>
              <a:rPr lang="hu-HU" dirty="0" err="1"/>
              <a:t>Lorem</a:t>
            </a:r>
            <a:r>
              <a:rPr lang="hu-HU" dirty="0"/>
              <a:t> </a:t>
            </a:r>
            <a:r>
              <a:rPr lang="hu-HU" dirty="0" err="1"/>
              <a:t>ipsum</a:t>
            </a:r>
            <a:r>
              <a:rPr lang="hu-HU" dirty="0"/>
              <a:t> </a:t>
            </a:r>
            <a:r>
              <a:rPr lang="hu-HU" dirty="0" err="1"/>
              <a:t>dolor</a:t>
            </a:r>
            <a:r>
              <a:rPr lang="hu-HU" dirty="0"/>
              <a:t> </a:t>
            </a:r>
            <a:r>
              <a:rPr lang="hu-HU" dirty="0" err="1"/>
              <a:t>sit</a:t>
            </a:r>
            <a:r>
              <a:rPr lang="hu-HU" dirty="0"/>
              <a:t> </a:t>
            </a:r>
            <a:r>
              <a:rPr lang="hu-HU" dirty="0" err="1"/>
              <a:t>amet</a:t>
            </a:r>
            <a:endParaRPr lang="en-US" dirty="0"/>
          </a:p>
        </p:txBody>
      </p:sp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6E096AF1-D1FB-D84E-B6D1-65E8B25284AA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398" r="23732"/>
          <a:stretch/>
        </p:blipFill>
        <p:spPr>
          <a:xfrm>
            <a:off x="8602663" y="0"/>
            <a:ext cx="3589337" cy="6858000"/>
          </a:xfrm>
        </p:spPr>
      </p:pic>
    </p:spTree>
    <p:extLst>
      <p:ext uri="{BB962C8B-B14F-4D97-AF65-F5344CB8AC3E}">
        <p14:creationId xmlns:p14="http://schemas.microsoft.com/office/powerpoint/2010/main" val="20039929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Placeholder 8">
            <a:extLst>
              <a:ext uri="{FF2B5EF4-FFF2-40B4-BE49-F238E27FC236}">
                <a16:creationId xmlns:a16="http://schemas.microsoft.com/office/drawing/2014/main" id="{8AAB8EDA-C15E-664E-9282-7F4CFC5465E8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331" r="14887"/>
          <a:stretch/>
        </p:blipFill>
        <p:spPr>
          <a:xfrm>
            <a:off x="8602663" y="0"/>
            <a:ext cx="3589337" cy="6858000"/>
          </a:xfr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93245563-3590-1046-AFF2-0668582F43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>
            <a:noAutofit/>
          </a:bodyPr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endParaRPr lang="en-US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A48872B8-5D8C-FC43-9042-3A58961DC9F2}"/>
              </a:ext>
            </a:extLst>
          </p:cNvPr>
          <p:cNvSpPr txBox="1">
            <a:spLocks/>
          </p:cNvSpPr>
          <p:nvPr/>
        </p:nvSpPr>
        <p:spPr>
          <a:xfrm>
            <a:off x="838200" y="3808779"/>
            <a:ext cx="10515600" cy="48895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000" dirty="0"/>
              <a:t>Lorem ipsum dolor sit </a:t>
            </a:r>
            <a:r>
              <a:rPr lang="en-US" sz="3000" dirty="0" err="1"/>
              <a:t>amet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29558164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E747D38B-EA65-8641-8DA3-395FDF1E4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150950"/>
            <a:ext cx="10515600" cy="556101"/>
          </a:xfrm>
        </p:spPr>
        <p:txBody>
          <a:bodyPr>
            <a:noAutofit/>
          </a:bodyPr>
          <a:lstStyle/>
          <a:p>
            <a:r>
              <a:rPr lang="en-US" dirty="0"/>
              <a:t>Lorem ipsum dolor sit </a:t>
            </a:r>
            <a:r>
              <a:rPr lang="en-US" dirty="0" err="1"/>
              <a:t>amet</a:t>
            </a:r>
            <a:endParaRPr lang="en-US" dirty="0"/>
          </a:p>
        </p:txBody>
      </p:sp>
      <p:sp>
        <p:nvSpPr>
          <p:cNvPr id="7" name="Text Placeholder 2">
            <a:extLst>
              <a:ext uri="{FF2B5EF4-FFF2-40B4-BE49-F238E27FC236}">
                <a16:creationId xmlns:a16="http://schemas.microsoft.com/office/drawing/2014/main" id="{7FAB3B89-724B-A041-9D9E-BB6643B9F78A}"/>
              </a:ext>
            </a:extLst>
          </p:cNvPr>
          <p:cNvSpPr txBox="1">
            <a:spLocks/>
          </p:cNvSpPr>
          <p:nvPr/>
        </p:nvSpPr>
        <p:spPr>
          <a:xfrm>
            <a:off x="838200" y="3808779"/>
            <a:ext cx="10515600" cy="48895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000" dirty="0">
                <a:solidFill>
                  <a:srgbClr val="151F39"/>
                </a:solidFill>
              </a:rPr>
              <a:t>Lorem ipsum dolor sit </a:t>
            </a:r>
            <a:r>
              <a:rPr lang="en-US" sz="3000" dirty="0" err="1">
                <a:solidFill>
                  <a:srgbClr val="151F39"/>
                </a:solidFill>
              </a:rPr>
              <a:t>amet</a:t>
            </a:r>
            <a:endParaRPr lang="en-US" sz="3000" dirty="0">
              <a:solidFill>
                <a:srgbClr val="151F39"/>
              </a:solidFill>
            </a:endParaRPr>
          </a:p>
        </p:txBody>
      </p:sp>
      <p:pic>
        <p:nvPicPr>
          <p:cNvPr id="17" name="Picture Placeholder 16">
            <a:extLst>
              <a:ext uri="{FF2B5EF4-FFF2-40B4-BE49-F238E27FC236}">
                <a16:creationId xmlns:a16="http://schemas.microsoft.com/office/drawing/2014/main" id="{B11B3AAA-7419-1844-954E-FAD7E4D4549F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827" r="34373"/>
          <a:stretch/>
        </p:blipFill>
        <p:spPr>
          <a:xfrm>
            <a:off x="8602663" y="0"/>
            <a:ext cx="3589337" cy="6858000"/>
          </a:xfrm>
        </p:spPr>
      </p:pic>
    </p:spTree>
    <p:extLst>
      <p:ext uri="{BB962C8B-B14F-4D97-AF65-F5344CB8AC3E}">
        <p14:creationId xmlns:p14="http://schemas.microsoft.com/office/powerpoint/2010/main" val="1917079273"/>
      </p:ext>
    </p:extLst>
  </p:cSld>
  <p:clrMapOvr>
    <a:masterClrMapping/>
  </p:clrMapOvr>
</p:sld>
</file>

<file path=ppt/theme/theme1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3_Office Theme">
  <a:themeElements>
    <a:clrScheme name="NNG">
      <a:dk1>
        <a:srgbClr val="000000"/>
      </a:dk1>
      <a:lt1>
        <a:srgbClr val="FFFFFF"/>
      </a:lt1>
      <a:dk2>
        <a:srgbClr val="006EB6"/>
      </a:dk2>
      <a:lt2>
        <a:srgbClr val="E7E6E6"/>
      </a:lt2>
      <a:accent1>
        <a:srgbClr val="006CA9"/>
      </a:accent1>
      <a:accent2>
        <a:srgbClr val="009EE0"/>
      </a:accent2>
      <a:accent3>
        <a:srgbClr val="A5A5A5"/>
      </a:accent3>
      <a:accent4>
        <a:srgbClr val="00022A"/>
      </a:accent4>
      <a:accent5>
        <a:srgbClr val="D9D9D5"/>
      </a:accent5>
      <a:accent6>
        <a:srgbClr val="FF7548"/>
      </a:accent6>
      <a:hlink>
        <a:srgbClr val="009DDF"/>
      </a:hlink>
      <a:folHlink>
        <a:srgbClr val="006EB6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4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5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951</TotalTime>
  <Words>211</Words>
  <Application>Microsoft Office PowerPoint</Application>
  <PresentationFormat>Szélesvásznú</PresentationFormat>
  <Paragraphs>23</Paragraphs>
  <Slides>25</Slides>
  <Notes>1</Notes>
  <HiddenSlides>0</HiddenSlides>
  <MMClips>1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4</vt:i4>
      </vt:variant>
      <vt:variant>
        <vt:lpstr>Diacímek</vt:lpstr>
      </vt:variant>
      <vt:variant>
        <vt:i4>25</vt:i4>
      </vt:variant>
    </vt:vector>
  </HeadingPairs>
  <TitlesOfParts>
    <vt:vector size="33" baseType="lpstr">
      <vt:lpstr>Arial</vt:lpstr>
      <vt:lpstr>Calibri</vt:lpstr>
      <vt:lpstr>Open Sans</vt:lpstr>
      <vt:lpstr>Open Sans Light</vt:lpstr>
      <vt:lpstr>2_Office Theme</vt:lpstr>
      <vt:lpstr>3_Office Theme</vt:lpstr>
      <vt:lpstr>4_Office Theme</vt:lpstr>
      <vt:lpstr>5_Office Theme</vt:lpstr>
      <vt:lpstr>Diákok teljesítményének osztályozása életviteli mutatók alapján  Készítette: Pásztóhy László Ádám, Marsó Máté</vt:lpstr>
      <vt:lpstr>Adatok átalakítása Python Kóddal</vt:lpstr>
      <vt:lpstr>PowerPoint-bemutató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Lorem ipsum dolor sit amet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PowerPoint-bemutató</vt:lpstr>
      <vt:lpstr>Lorem ipsum dolor sit amet</vt:lpstr>
      <vt:lpstr>PowerPoint-bemutató</vt:lpstr>
      <vt:lpstr>PowerPoint-bemutató</vt:lpstr>
      <vt:lpstr>PowerPoint-bemutató</vt:lpstr>
      <vt:lpstr>PowerPoint-bemutató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Marsó Máté</cp:lastModifiedBy>
  <cp:revision>95</cp:revision>
  <cp:lastPrinted>2019-02-21T16:25:53Z</cp:lastPrinted>
  <dcterms:created xsi:type="dcterms:W3CDTF">2019-01-21T14:36:44Z</dcterms:created>
  <dcterms:modified xsi:type="dcterms:W3CDTF">2024-04-23T11:20:14Z</dcterms:modified>
</cp:coreProperties>
</file>

<file path=docProps/thumbnail.jpeg>
</file>